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1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FFFF"/>
    <a:srgbClr val="FFEFFC"/>
    <a:srgbClr val="10EE6A"/>
    <a:srgbClr val="E1210D"/>
    <a:srgbClr val="FF0000"/>
    <a:srgbClr val="00FF00"/>
    <a:srgbClr val="111CF3"/>
    <a:srgbClr val="7EBD49"/>
    <a:srgbClr val="11E8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12" autoAdjust="0"/>
    <p:restoredTop sz="94660"/>
  </p:normalViewPr>
  <p:slideViewPr>
    <p:cSldViewPr snapToGrid="0">
      <p:cViewPr>
        <p:scale>
          <a:sx n="100" d="100"/>
          <a:sy n="100" d="100"/>
        </p:scale>
        <p:origin x="26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4391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133619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350388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5233E4E5-171B-4BD6-B419-DF89D04E6B4C}"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824206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877107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2793028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2154040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3530212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F6FB66C-13B2-4801-B8D6-CAC4EFF51DBC}" type="datetimeFigureOut">
              <a:rPr lang="en-US" smtClean="0"/>
              <a:t>3/11/2014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233E4E5-171B-4BD6-B419-DF89D04E6B4C}" type="slidenum">
              <a:rPr lang="en-US" smtClean="0"/>
              <a:t>‹#›</a:t>
            </a:fld>
            <a:endParaRPr lang="en-US" dirty="0"/>
          </a:p>
        </p:txBody>
      </p:sp>
    </p:spTree>
    <p:extLst>
      <p:ext uri="{BB962C8B-B14F-4D97-AF65-F5344CB8AC3E}">
        <p14:creationId xmlns:p14="http://schemas.microsoft.com/office/powerpoint/2010/main" val="11769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66419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2314085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171907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397200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254454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314453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103934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FB66C-13B2-4801-B8D6-CAC4EFF51DBC}" type="datetimeFigureOut">
              <a:rPr lang="en-US" smtClean="0"/>
              <a:t>3/11/2014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33E4E5-171B-4BD6-B419-DF89D04E6B4C}" type="slidenum">
              <a:rPr lang="en-US" smtClean="0"/>
              <a:t>‹#›</a:t>
            </a:fld>
            <a:endParaRPr lang="en-US" dirty="0"/>
          </a:p>
        </p:txBody>
      </p:sp>
    </p:spTree>
    <p:extLst>
      <p:ext uri="{BB962C8B-B14F-4D97-AF65-F5344CB8AC3E}">
        <p14:creationId xmlns:p14="http://schemas.microsoft.com/office/powerpoint/2010/main" val="1816727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F6FB66C-13B2-4801-B8D6-CAC4EFF51DBC}" type="datetimeFigureOut">
              <a:rPr lang="en-US" smtClean="0"/>
              <a:t>3/11/2014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233E4E5-171B-4BD6-B419-DF89D04E6B4C}" type="slidenum">
              <a:rPr lang="en-US" smtClean="0"/>
              <a:t>‹#›</a:t>
            </a:fld>
            <a:endParaRPr lang="en-US" dirty="0"/>
          </a:p>
        </p:txBody>
      </p:sp>
    </p:spTree>
    <p:extLst>
      <p:ext uri="{BB962C8B-B14F-4D97-AF65-F5344CB8AC3E}">
        <p14:creationId xmlns:p14="http://schemas.microsoft.com/office/powerpoint/2010/main" val="3746414182"/>
      </p:ext>
    </p:extLst>
  </p:cSld>
  <p:clrMap bg1="dk1" tx1="lt1" bg2="dk2" tx2="lt2" accent1="accent1" accent2="accent2" accent3="accent3" accent4="accent4" accent5="accent5" accent6="accent6" hlink="hlink" folHlink="folHlink"/>
  <p:sldLayoutIdLst>
    <p:sldLayoutId id="2147484917" r:id="rId1"/>
    <p:sldLayoutId id="2147484918" r:id="rId2"/>
    <p:sldLayoutId id="2147484919" r:id="rId3"/>
    <p:sldLayoutId id="2147484920" r:id="rId4"/>
    <p:sldLayoutId id="2147484921" r:id="rId5"/>
    <p:sldLayoutId id="2147484922" r:id="rId6"/>
    <p:sldLayoutId id="2147484923" r:id="rId7"/>
    <p:sldLayoutId id="2147484924" r:id="rId8"/>
    <p:sldLayoutId id="2147484925" r:id="rId9"/>
    <p:sldLayoutId id="2147484926" r:id="rId10"/>
    <p:sldLayoutId id="2147484927" r:id="rId11"/>
    <p:sldLayoutId id="2147484928" r:id="rId12"/>
    <p:sldLayoutId id="2147484929" r:id="rId13"/>
    <p:sldLayoutId id="2147484930" r:id="rId14"/>
    <p:sldLayoutId id="2147484931" r:id="rId15"/>
    <p:sldLayoutId id="2147484932" r:id="rId16"/>
    <p:sldLayoutId id="214748493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solidFill>
                  <a:schemeClr val="tx1">
                    <a:lumMod val="95000"/>
                    <a:lumOff val="5000"/>
                  </a:schemeClr>
                </a:solidFill>
              </a:rPr>
              <a:t>Henry And Beezus</a:t>
            </a:r>
            <a:br>
              <a:rPr lang="en-US" dirty="0" smtClean="0">
                <a:solidFill>
                  <a:schemeClr val="tx1">
                    <a:lumMod val="95000"/>
                    <a:lumOff val="5000"/>
                  </a:schemeClr>
                </a:solidFill>
              </a:rPr>
            </a:br>
            <a:r>
              <a:rPr lang="en-US" dirty="0" smtClean="0">
                <a:solidFill>
                  <a:schemeClr val="tx1">
                    <a:lumMod val="95000"/>
                    <a:lumOff val="5000"/>
                  </a:schemeClr>
                </a:solidFill>
              </a:rPr>
              <a:t>By Beverly Cleary</a:t>
            </a:r>
            <a:endParaRPr lang="en-US" dirty="0">
              <a:solidFill>
                <a:schemeClr val="tx1">
                  <a:lumMod val="95000"/>
                  <a:lumOff val="5000"/>
                </a:schemeClr>
              </a:solidFill>
            </a:endParaRPr>
          </a:p>
        </p:txBody>
      </p:sp>
      <p:sp>
        <p:nvSpPr>
          <p:cNvPr id="3" name="Subtitle 2"/>
          <p:cNvSpPr>
            <a:spLocks noGrp="1"/>
          </p:cNvSpPr>
          <p:nvPr>
            <p:ph idx="1"/>
          </p:nvPr>
        </p:nvSpPr>
        <p:spPr/>
        <p:txBody>
          <a:bodyPr>
            <a:normAutofit/>
          </a:bodyPr>
          <a:lstStyle/>
          <a:p>
            <a:endParaRPr lang="en-US" dirty="0" smtClean="0"/>
          </a:p>
          <a:p>
            <a:endParaRPr lang="en-US" dirty="0"/>
          </a:p>
          <a:p>
            <a:r>
              <a:rPr lang="en-US" dirty="0" smtClean="0"/>
              <a:t>                                        </a:t>
            </a:r>
            <a:endParaRPr lang="en-US" dirty="0"/>
          </a:p>
        </p:txBody>
      </p:sp>
      <p:pic>
        <p:nvPicPr>
          <p:cNvPr id="4" name="Picture 3"/>
          <p:cNvPicPr>
            <a:picLocks noChangeAspect="1"/>
          </p:cNvPicPr>
          <p:nvPr/>
        </p:nvPicPr>
        <p:blipFill>
          <a:blip r:embed="rId2"/>
          <a:stretch>
            <a:fillRect/>
          </a:stretch>
        </p:blipFill>
        <p:spPr>
          <a:xfrm>
            <a:off x="1146920" y="2143935"/>
            <a:ext cx="3311669" cy="4333008"/>
          </a:xfrm>
          <a:prstGeom prst="rect">
            <a:avLst/>
          </a:prstGeom>
        </p:spPr>
      </p:pic>
      <p:sp>
        <p:nvSpPr>
          <p:cNvPr id="5" name="TextBox 4"/>
          <p:cNvSpPr txBox="1"/>
          <p:nvPr/>
        </p:nvSpPr>
        <p:spPr>
          <a:xfrm>
            <a:off x="6795655" y="2953954"/>
            <a:ext cx="4374572"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Other books by Beverly Cleary</a:t>
            </a:r>
          </a:p>
          <a:p>
            <a:pPr marL="285750" indent="-285750">
              <a:buFont typeface="Arial" panose="020B0604020202020204" pitchFamily="34" charset="0"/>
              <a:buChar char="•"/>
            </a:pPr>
            <a:r>
              <a:rPr lang="en-US" dirty="0" smtClean="0"/>
              <a:t>Ramona and Her Father</a:t>
            </a:r>
          </a:p>
          <a:p>
            <a:pPr marL="285750" indent="-285750">
              <a:buFont typeface="Arial" panose="020B0604020202020204" pitchFamily="34" charset="0"/>
              <a:buChar char="•"/>
            </a:pPr>
            <a:r>
              <a:rPr lang="en-US" dirty="0" smtClean="0"/>
              <a:t>Ribsy</a:t>
            </a:r>
          </a:p>
          <a:p>
            <a:pPr marL="285750" indent="-285750">
              <a:buFont typeface="Arial" panose="020B0604020202020204" pitchFamily="34" charset="0"/>
              <a:buChar char="•"/>
            </a:pPr>
            <a:r>
              <a:rPr lang="en-US" dirty="0" smtClean="0"/>
              <a:t>Dear Mr. Henshaw</a:t>
            </a:r>
          </a:p>
          <a:p>
            <a:pPr marL="285750" indent="-285750">
              <a:buFont typeface="Arial" panose="020B0604020202020204" pitchFamily="34" charset="0"/>
              <a:buChar char="•"/>
            </a:pPr>
            <a:r>
              <a:rPr lang="en-US" dirty="0" smtClean="0"/>
              <a:t>Ralph S. Mouse </a:t>
            </a:r>
          </a:p>
          <a:p>
            <a:pPr marL="285750" indent="-285750">
              <a:buFont typeface="Arial" panose="020B0604020202020204" pitchFamily="34" charset="0"/>
              <a:buChar char="•"/>
            </a:pPr>
            <a:r>
              <a:rPr lang="en-US" dirty="0" smtClean="0"/>
              <a:t>Runaway Ralph</a:t>
            </a:r>
            <a:endParaRPr lang="en-US" dirty="0"/>
          </a:p>
        </p:txBody>
      </p:sp>
      <p:pic>
        <p:nvPicPr>
          <p:cNvPr id="7" name="Picture 6" descr="http://api.qrserver.com/v1/create-qr-code/?data=http%3A%2F%2Fwww.aes.k12.nj.us%2FPage%2F996&amp;size=250x250"/>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166927" y="806101"/>
            <a:ext cx="1003300" cy="1028065"/>
          </a:xfrm>
          <a:prstGeom prst="rect">
            <a:avLst/>
          </a:prstGeom>
          <a:noFill/>
          <a:ln>
            <a:noFill/>
          </a:ln>
        </p:spPr>
      </p:pic>
    </p:spTree>
    <p:extLst>
      <p:ext uri="{BB962C8B-B14F-4D97-AF65-F5344CB8AC3E}">
        <p14:creationId xmlns:p14="http://schemas.microsoft.com/office/powerpoint/2010/main" val="24582689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Genre</a:t>
            </a:r>
            <a:endParaRPr lang="en-US" sz="7200" dirty="0"/>
          </a:p>
        </p:txBody>
      </p:sp>
      <p:sp>
        <p:nvSpPr>
          <p:cNvPr id="3" name="Content Placeholder 2"/>
          <p:cNvSpPr>
            <a:spLocks noGrp="1"/>
          </p:cNvSpPr>
          <p:nvPr>
            <p:ph idx="1"/>
          </p:nvPr>
        </p:nvSpPr>
        <p:spPr/>
        <p:txBody>
          <a:bodyPr/>
          <a:lstStyle/>
          <a:p>
            <a:pPr algn="ctr"/>
            <a:r>
              <a:rPr lang="en-US" dirty="0" smtClean="0"/>
              <a:t>The genre is realistic fiction because it can happen in real life but the story is made up by the author.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9037" y="3095624"/>
            <a:ext cx="4772025" cy="3762375"/>
          </a:xfrm>
          <a:prstGeom prst="rect">
            <a:avLst/>
          </a:prstGeom>
        </p:spPr>
      </p:pic>
    </p:spTree>
    <p:extLst>
      <p:ext uri="{BB962C8B-B14F-4D97-AF65-F5344CB8AC3E}">
        <p14:creationId xmlns:p14="http://schemas.microsoft.com/office/powerpoint/2010/main" val="1217030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Setting</a:t>
            </a:r>
            <a:endParaRPr lang="en-US" u="sng" dirty="0"/>
          </a:p>
        </p:txBody>
      </p:sp>
      <p:sp>
        <p:nvSpPr>
          <p:cNvPr id="3" name="Content Placeholder 2"/>
          <p:cNvSpPr>
            <a:spLocks noGrp="1"/>
          </p:cNvSpPr>
          <p:nvPr>
            <p:ph idx="1"/>
          </p:nvPr>
        </p:nvSpPr>
        <p:spPr/>
        <p:txBody>
          <a:bodyPr/>
          <a:lstStyle/>
          <a:p>
            <a:r>
              <a:rPr lang="en-US" dirty="0" smtClean="0"/>
              <a:t>The story takes place in many places.  It starts out at Henry’s house where he is asking for a bike because he sees Scooter showing off on his street, Klickitat Street.  The next chapter of the book starts off in a field where Henry finds boxes of gum.  After that, the story moves to Henry’s school.  Henry and his friends go to the Police Station for a auction to win a bike. The book ends at the Rose City Bike and Trike Shop.</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3184" y="4389199"/>
            <a:ext cx="2621996" cy="2468801"/>
          </a:xfrm>
          <a:prstGeom prst="rect">
            <a:avLst/>
          </a:prstGeom>
        </p:spPr>
      </p:pic>
    </p:spTree>
    <p:extLst>
      <p:ext uri="{BB962C8B-B14F-4D97-AF65-F5344CB8AC3E}">
        <p14:creationId xmlns:p14="http://schemas.microsoft.com/office/powerpoint/2010/main" val="734008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4936"/>
            <a:ext cx="10515600" cy="1325563"/>
          </a:xfrm>
        </p:spPr>
        <p:txBody>
          <a:bodyPr/>
          <a:lstStyle/>
          <a:p>
            <a:pPr algn="ctr"/>
            <a:r>
              <a:rPr lang="en-US" b="1" u="sng" dirty="0" smtClean="0">
                <a:effectLst>
                  <a:outerShdw blurRad="38100" dist="38100" dir="2700000" algn="tl">
                    <a:srgbClr val="000000">
                      <a:alpha val="43137"/>
                    </a:srgbClr>
                  </a:outerShdw>
                </a:effectLst>
              </a:rPr>
              <a:t>Summary</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 y="1462341"/>
            <a:ext cx="8896351" cy="5014660"/>
          </a:xfrm>
        </p:spPr>
        <p:txBody>
          <a:bodyPr>
            <a:normAutofit fontScale="70000" lnSpcReduction="20000"/>
          </a:bodyPr>
          <a:lstStyle/>
          <a:p>
            <a:pPr marL="0" indent="0">
              <a:buNone/>
            </a:pPr>
            <a:r>
              <a:rPr lang="en-US" dirty="0" smtClean="0"/>
              <a:t>	This book is about a boy name Henry.  He really wants a bike.  His parents can not afford a bike so Henry is trying to find ways to earn money to buy the bike. Henry’s best friends are Robert and Beezus.  They try to help him all through the book.  Some of the other main characters in the book are Ramona</a:t>
            </a:r>
            <a:r>
              <a:rPr lang="en-US" dirty="0"/>
              <a:t> </a:t>
            </a:r>
            <a:r>
              <a:rPr lang="en-US" dirty="0" smtClean="0"/>
              <a:t>(</a:t>
            </a:r>
            <a:r>
              <a:rPr lang="en-US" dirty="0" smtClean="0"/>
              <a:t>Beezus’ little sister), Scooter (a boy that lives on his street) and Henry’s dog Ribsy.</a:t>
            </a:r>
          </a:p>
          <a:p>
            <a:pPr marL="0" indent="0">
              <a:buNone/>
            </a:pPr>
            <a:r>
              <a:rPr lang="en-US" dirty="0" smtClean="0"/>
              <a:t>	Henry finds boxes of gum in a bush in a field and decides to sell the gum to his classmates.  This gets him into a lot of trouble.  His next idea for earning money for the bike, is to help Scooter with his newspaper route while he is at Scout Camp.  But before that could happen, Henry found out about an auction for bikes at the police station.  He was able to get a bike but it was a girl’s bike and it was all bent and did not work well.</a:t>
            </a:r>
          </a:p>
          <a:p>
            <a:pPr marL="0" indent="0">
              <a:buNone/>
            </a:pPr>
            <a:r>
              <a:rPr lang="en-US" dirty="0" smtClean="0"/>
              <a:t>	There was a new Colossal Market opening.  He and his parents went to the grand opening and there were door prizes.  Henry won a door prize.  </a:t>
            </a:r>
            <a:r>
              <a:rPr lang="en-US" dirty="0" smtClean="0"/>
              <a:t>It was for coupons for the salon for haircuts, perms and false eye lashes.  Everyone was laughing because this was a prize for a girl, not a boy.  The kids were daring Henry to eat the dog food samples and Henry thought if he did this, they would stop making fun of the prize he won. </a:t>
            </a:r>
            <a:r>
              <a:rPr lang="en-US" dirty="0"/>
              <a:t> </a:t>
            </a:r>
            <a:r>
              <a:rPr lang="en-US" dirty="0" smtClean="0"/>
              <a:t>Henry eat the dog food, but everyone was still making fun of him for the prize and now for eating dog food.  </a:t>
            </a:r>
          </a:p>
          <a:p>
            <a:pPr marL="0" indent="0">
              <a:buNone/>
            </a:pPr>
            <a:r>
              <a:rPr lang="en-US" dirty="0" smtClean="0"/>
              <a:t>	Beezus asked Henry if she could buy one of the coupons from Henry for $1.05.  After this, Scooter’s mother bought one, Henry’s mother bought one and soon, he had sold all the coupons.  Henry had gotten $50 for all his coupon.  He still needed $9.95 so he could buy the red bike he saw at Rose City Bike and Trike store.  Henry’s dad said he would give him $10.  Henry finally got the red bike he had always wanted.</a:t>
            </a:r>
          </a:p>
        </p:txBody>
      </p:sp>
      <p:sp>
        <p:nvSpPr>
          <p:cNvPr id="4" name="Heart 3"/>
          <p:cNvSpPr/>
          <p:nvPr/>
        </p:nvSpPr>
        <p:spPr>
          <a:xfrm>
            <a:off x="1517073" y="914400"/>
            <a:ext cx="45719" cy="45719"/>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p:cNvSpPr/>
          <p:nvPr/>
        </p:nvSpPr>
        <p:spPr>
          <a:xfrm>
            <a:off x="1562792" y="800100"/>
            <a:ext cx="328353" cy="45719"/>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p:cNvSpPr/>
          <p:nvPr/>
        </p:nvSpPr>
        <p:spPr>
          <a:xfrm rot="21071290">
            <a:off x="445252" y="503921"/>
            <a:ext cx="1521104" cy="929044"/>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7618" y="476251"/>
            <a:ext cx="3280774" cy="3124199"/>
          </a:xfrm>
          <a:prstGeom prst="rect">
            <a:avLst/>
          </a:prstGeom>
        </p:spPr>
      </p:pic>
    </p:spTree>
    <p:extLst>
      <p:ext uri="{BB962C8B-B14F-4D97-AF65-F5344CB8AC3E}">
        <p14:creationId xmlns:p14="http://schemas.microsoft.com/office/powerpoint/2010/main" val="20460493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23544" y="121285"/>
            <a:ext cx="10515600" cy="1325563"/>
          </a:xfrm>
        </p:spPr>
        <p:txBody>
          <a:bodyPr/>
          <a:lstStyle/>
          <a:p>
            <a:pPr algn="ctr"/>
            <a:r>
              <a:rPr lang="en-US" dirty="0" smtClean="0"/>
              <a:t>Recommendation </a:t>
            </a:r>
            <a:endParaRPr lang="en-US" dirty="0"/>
          </a:p>
        </p:txBody>
      </p:sp>
      <p:sp>
        <p:nvSpPr>
          <p:cNvPr id="3" name="Content Placeholder 2"/>
          <p:cNvSpPr>
            <a:spLocks noGrp="1"/>
          </p:cNvSpPr>
          <p:nvPr>
            <p:ph idx="1"/>
          </p:nvPr>
        </p:nvSpPr>
        <p:spPr/>
        <p:txBody>
          <a:bodyPr/>
          <a:lstStyle/>
          <a:p>
            <a:r>
              <a:rPr lang="en-US" dirty="0" smtClean="0"/>
              <a:t>I Recommend Henry And Beezus because I liked the story. I liked this story because the story was really interesting.It was </a:t>
            </a:r>
            <a:r>
              <a:rPr lang="en-US" dirty="0" smtClean="0"/>
              <a:t>interesting  because it had a lot of different things that could happen in real life.  I think that both boys and girls would like this story because it has both a boy, Henry, and a girl, Beezus, as the main characters.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3537" y="3400425"/>
            <a:ext cx="3190875" cy="3790950"/>
          </a:xfrm>
          <a:prstGeom prst="rect">
            <a:avLst/>
          </a:prstGeom>
        </p:spPr>
      </p:pic>
    </p:spTree>
    <p:extLst>
      <p:ext uri="{BB962C8B-B14F-4D97-AF65-F5344CB8AC3E}">
        <p14:creationId xmlns:p14="http://schemas.microsoft.com/office/powerpoint/2010/main" val="207461608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Berlin</Template>
  <TotalTime>441</TotalTime>
  <Words>210</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Trebuchet MS</vt:lpstr>
      <vt:lpstr>Berlin</vt:lpstr>
      <vt:lpstr>Henry And Beezus By Beverly Cleary</vt:lpstr>
      <vt:lpstr>Genre</vt:lpstr>
      <vt:lpstr>Setting</vt:lpstr>
      <vt:lpstr>Summary</vt:lpstr>
      <vt:lpstr>Recommendation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And Beezus by Beverly Cleary</dc:title>
  <dc:creator>RICK and KAREN ORSINI</dc:creator>
  <cp:lastModifiedBy>RICK and KAREN ORSINI</cp:lastModifiedBy>
  <cp:revision>31</cp:revision>
  <dcterms:created xsi:type="dcterms:W3CDTF">2014-03-02T23:43:25Z</dcterms:created>
  <dcterms:modified xsi:type="dcterms:W3CDTF">2014-03-12T02:22:49Z</dcterms:modified>
</cp:coreProperties>
</file>