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p:scale>
          <a:sx n="73" d="100"/>
          <a:sy n="73" d="100"/>
        </p:scale>
        <p:origin x="-46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2E740C0-16DE-4D0C-99BA-386BADE9C720}" type="datetimeFigureOut">
              <a:rPr lang="en-US" smtClean="0"/>
              <a:pPr/>
              <a:t>3/22/2014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381548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740C0-16DE-4D0C-99BA-386BADE9C720}"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90451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2E740C0-16DE-4D0C-99BA-386BADE9C720}" type="datetimeFigureOut">
              <a:rPr lang="en-US" smtClean="0"/>
              <a:pPr/>
              <a:t>3/22/2014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1843476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2E740C0-16DE-4D0C-99BA-386BADE9C720}" type="datetimeFigureOut">
              <a:rPr lang="en-US" smtClean="0"/>
              <a:pPr/>
              <a:t>3/22/2014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EECA15F-D64D-4CBA-889F-A5CBAC747B44}"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04737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2E740C0-16DE-4D0C-99BA-386BADE9C720}" type="datetimeFigureOut">
              <a:rPr lang="en-US" smtClean="0"/>
              <a:pPr/>
              <a:t>3/22/2014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3090952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2E740C0-16DE-4D0C-99BA-386BADE9C720}" type="datetimeFigureOut">
              <a:rPr lang="en-US" smtClean="0"/>
              <a:pPr/>
              <a:t>3/22/2014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2880235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2E740C0-16DE-4D0C-99BA-386BADE9C720}" type="datetimeFigureOut">
              <a:rPr lang="en-US" smtClean="0"/>
              <a:pPr/>
              <a:t>3/22/2014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2328944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740C0-16DE-4D0C-99BA-386BADE9C720}"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3365980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2E740C0-16DE-4D0C-99BA-386BADE9C720}" type="datetimeFigureOut">
              <a:rPr lang="en-US" smtClean="0"/>
              <a:pPr/>
              <a:t>3/22/2014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21561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740C0-16DE-4D0C-99BA-386BADE9C720}"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370557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2E740C0-16DE-4D0C-99BA-386BADE9C720}" type="datetimeFigureOut">
              <a:rPr lang="en-US" smtClean="0"/>
              <a:pPr/>
              <a:t>3/22/2014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284149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E740C0-16DE-4D0C-99BA-386BADE9C720}"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233161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E740C0-16DE-4D0C-99BA-386BADE9C720}" type="datetimeFigureOut">
              <a:rPr lang="en-US" smtClean="0"/>
              <a:pPr/>
              <a:t>3/22/2014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165673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E740C0-16DE-4D0C-99BA-386BADE9C720}" type="datetimeFigureOut">
              <a:rPr lang="en-US" smtClean="0"/>
              <a:pPr/>
              <a:t>3/22/2014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237313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740C0-16DE-4D0C-99BA-386BADE9C720}" type="datetimeFigureOut">
              <a:rPr lang="en-US" smtClean="0"/>
              <a:pPr/>
              <a:t>3/22/2014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174475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740C0-16DE-4D0C-99BA-386BADE9C720}"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151871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740C0-16DE-4D0C-99BA-386BADE9C720}"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171518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E740C0-16DE-4D0C-99BA-386BADE9C720}" type="datetimeFigureOut">
              <a:rPr lang="en-US" smtClean="0"/>
              <a:pPr/>
              <a:t>3/22/2014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EECA15F-D64D-4CBA-889F-A5CBAC747B44}" type="slidenum">
              <a:rPr lang="en-US" smtClean="0"/>
              <a:pPr/>
              <a:t>‹#›</a:t>
            </a:fld>
            <a:endParaRPr lang="en-US"/>
          </a:p>
        </p:txBody>
      </p:sp>
    </p:spTree>
    <p:extLst>
      <p:ext uri="{BB962C8B-B14F-4D97-AF65-F5344CB8AC3E}">
        <p14:creationId xmlns:p14="http://schemas.microsoft.com/office/powerpoint/2010/main" xmlns="" val="8425705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54217"/>
            <a:ext cx="9144000" cy="4340265"/>
          </a:xfrm>
        </p:spPr>
        <p:txBody>
          <a:bodyPr>
            <a:normAutofit/>
          </a:bodyPr>
          <a:lstStyle/>
          <a:p>
            <a:pPr marL="0" marR="0">
              <a:lnSpc>
                <a:spcPct val="107000"/>
              </a:lnSpc>
              <a:spcBef>
                <a:spcPts val="0"/>
              </a:spcBef>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a:r>
            <a:br>
              <a:rPr lang="en-US" sz="1400" dirty="0">
                <a:latin typeface="Calibri" panose="020F0502020204030204" pitchFamily="34" charset="0"/>
                <a:ea typeface="Calibri" panose="020F0502020204030204" pitchFamily="34" charset="0"/>
                <a:cs typeface="Times New Roman" panose="02020603050405020304" pitchFamily="18" charset="0"/>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4627084" y="2754217"/>
            <a:ext cx="2721167" cy="1222872"/>
          </a:xfrm>
        </p:spPr>
        <p:txBody>
          <a:bodyPr>
            <a:normAutofit/>
          </a:bodyPr>
          <a:lstStyle/>
          <a:p>
            <a:pPr marL="1828800" marR="0" indent="457200">
              <a:lnSpc>
                <a:spcPct val="107000"/>
              </a:lnSpc>
              <a:spcBef>
                <a:spcPts val="0"/>
              </a:spcBef>
              <a:spcAft>
                <a:spcPts val="800"/>
              </a:spcAft>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4" name="Rectangle 3"/>
          <p:cNvSpPr/>
          <p:nvPr/>
        </p:nvSpPr>
        <p:spPr>
          <a:xfrm>
            <a:off x="5008747" y="3251099"/>
            <a:ext cx="4553264" cy="721864"/>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The Get Rich Quick </a:t>
            </a:r>
            <a:r>
              <a:rPr lang="en-US" sz="1600" dirty="0" smtClean="0">
                <a:latin typeface="Calibri" panose="020F0502020204030204" pitchFamily="34" charset="0"/>
                <a:ea typeface="Calibri" panose="020F0502020204030204" pitchFamily="34" charset="0"/>
                <a:cs typeface="Times New Roman" panose="02020603050405020304" pitchFamily="18" charset="0"/>
              </a:rPr>
              <a:t>Club</a:t>
            </a:r>
          </a:p>
          <a:p>
            <a:pPr>
              <a:lnSpc>
                <a:spcPct val="107000"/>
              </a:lnSpc>
              <a:spcAft>
                <a:spcPts val="8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By: Dan Gutman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http://www.juniorlibraryguild.com/images/0060534419/CoverArt/0060534419_zoom.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069" y="561974"/>
            <a:ext cx="3804184" cy="6296026"/>
          </a:xfrm>
          <a:prstGeom prst="rect">
            <a:avLst/>
          </a:prstGeom>
          <a:noFill/>
          <a:ln>
            <a:noFill/>
          </a:ln>
        </p:spPr>
      </p:pic>
      <p:pic>
        <p:nvPicPr>
          <p:cNvPr id="6" name="Picture 5" descr="Preview of your QR Cod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87667" y="829376"/>
            <a:ext cx="1847850" cy="1676400"/>
          </a:xfrm>
          <a:prstGeom prst="rect">
            <a:avLst/>
          </a:prstGeom>
          <a:noFill/>
          <a:ln>
            <a:noFill/>
          </a:ln>
        </p:spPr>
      </p:pic>
    </p:spTree>
    <p:extLst>
      <p:ext uri="{BB962C8B-B14F-4D97-AF65-F5344CB8AC3E}">
        <p14:creationId xmlns:p14="http://schemas.microsoft.com/office/powerpoint/2010/main" xmlns="" val="349587097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3462363" y="309085"/>
            <a:ext cx="4497067" cy="1195900"/>
          </a:xfrm>
        </p:spPr>
        <p:txBody>
          <a:bodyPr/>
          <a:lstStyle/>
          <a:p>
            <a:r>
              <a:rPr lang="en-US" dirty="0" smtClean="0"/>
              <a:t>Genre</a:t>
            </a:r>
            <a:endParaRPr lang="en-US" dirty="0"/>
          </a:p>
        </p:txBody>
      </p:sp>
      <p:sp>
        <p:nvSpPr>
          <p:cNvPr id="3" name="Content Placeholder 2"/>
          <p:cNvSpPr>
            <a:spLocks noGrp="1"/>
          </p:cNvSpPr>
          <p:nvPr>
            <p:ph idx="1"/>
          </p:nvPr>
        </p:nvSpPr>
        <p:spPr>
          <a:xfrm>
            <a:off x="595648" y="2168802"/>
            <a:ext cx="10820400" cy="4024125"/>
          </a:xfrm>
        </p:spPr>
        <p:txBody>
          <a:bodyPr>
            <a:normAutofit/>
          </a:bodyPr>
          <a:lstStyle/>
          <a:p>
            <a:pPr>
              <a:buNone/>
            </a:pPr>
            <a:r>
              <a:rPr lang="en-US" sz="4000" dirty="0" smtClean="0"/>
              <a:t>The genre of </a:t>
            </a:r>
            <a:r>
              <a:rPr lang="en-US" sz="4000" u="sng" dirty="0" smtClean="0"/>
              <a:t>The Get Rich Quick Club </a:t>
            </a:r>
            <a:r>
              <a:rPr lang="en-US" sz="4000" dirty="0" smtClean="0"/>
              <a:t>is fiction because  the characters are not  real and  the events did not happened. </a:t>
            </a:r>
          </a:p>
          <a:p>
            <a:pPr>
              <a:buNone/>
            </a:pPr>
            <a:r>
              <a:rPr lang="en-US" sz="4000" dirty="0" smtClean="0"/>
              <a:t>For example, kids  selling  pictures of UFO’s  to earn  $10 million  dollars has not happened. </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2816" y="779238"/>
            <a:ext cx="1584960" cy="10576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53048" y="457491"/>
            <a:ext cx="2769244" cy="1379403"/>
          </a:xfrm>
          <a:prstGeom prst="rect">
            <a:avLst/>
          </a:prstGeom>
        </p:spPr>
      </p:pic>
    </p:spTree>
    <p:extLst>
      <p:ext uri="{BB962C8B-B14F-4D97-AF65-F5344CB8AC3E}">
        <p14:creationId xmlns:p14="http://schemas.microsoft.com/office/powerpoint/2010/main" xmlns="" val="1407258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Setting</a:t>
            </a:r>
            <a:endParaRPr lang="en-US" dirty="0"/>
          </a:p>
        </p:txBody>
      </p:sp>
      <p:sp>
        <p:nvSpPr>
          <p:cNvPr id="8" name="Content Placeholder 7"/>
          <p:cNvSpPr>
            <a:spLocks noGrp="1"/>
          </p:cNvSpPr>
          <p:nvPr>
            <p:ph idx="1"/>
          </p:nvPr>
        </p:nvSpPr>
        <p:spPr/>
        <p:txBody>
          <a:bodyPr/>
          <a:lstStyle/>
          <a:p>
            <a:endParaRPr lang="en-US" dirty="0" smtClean="0"/>
          </a:p>
          <a:p>
            <a:r>
              <a:rPr lang="en-US" u="sng" dirty="0" smtClean="0"/>
              <a:t>The Get Rich Quick Club </a:t>
            </a:r>
            <a:r>
              <a:rPr lang="en-US" dirty="0" smtClean="0"/>
              <a:t>setting takes place in Farmington where the kids are in a tree talking about their plan to get rich.</a:t>
            </a:r>
            <a:endParaRPr lang="en-US" dirty="0"/>
          </a:p>
        </p:txBody>
      </p:sp>
      <p:pic>
        <p:nvPicPr>
          <p:cNvPr id="9" name="Picture 8" descr="farm.jpg"/>
          <p:cNvPicPr>
            <a:picLocks noChangeAspect="1"/>
          </p:cNvPicPr>
          <p:nvPr/>
        </p:nvPicPr>
        <p:blipFill>
          <a:blip r:embed="rId2" cstate="print"/>
          <a:stretch>
            <a:fillRect/>
          </a:stretch>
        </p:blipFill>
        <p:spPr>
          <a:xfrm>
            <a:off x="1278525" y="3553097"/>
            <a:ext cx="3829052" cy="2085703"/>
          </a:xfrm>
          <a:prstGeom prst="rect">
            <a:avLst/>
          </a:prstGeom>
        </p:spPr>
      </p:pic>
      <p:pic>
        <p:nvPicPr>
          <p:cNvPr id="10" name="Picture 9" descr="tree.jpg"/>
          <p:cNvPicPr>
            <a:picLocks noChangeAspect="1"/>
          </p:cNvPicPr>
          <p:nvPr/>
        </p:nvPicPr>
        <p:blipFill>
          <a:blip r:embed="rId3" cstate="print"/>
          <a:stretch>
            <a:fillRect/>
          </a:stretch>
        </p:blipFill>
        <p:spPr>
          <a:xfrm>
            <a:off x="6165669" y="3540034"/>
            <a:ext cx="4219301" cy="2194560"/>
          </a:xfrm>
          <a:prstGeom prst="rect">
            <a:avLst/>
          </a:prstGeom>
        </p:spPr>
      </p:pic>
    </p:spTree>
    <p:extLst>
      <p:ext uri="{BB962C8B-B14F-4D97-AF65-F5344CB8AC3E}">
        <p14:creationId xmlns:p14="http://schemas.microsoft.com/office/powerpoint/2010/main" xmlns="" val="631598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3" y="888653"/>
            <a:ext cx="3024389" cy="772721"/>
          </a:xfrm>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marL="1828800" marR="0" indent="457200">
              <a:lnSpc>
                <a:spcPct val="107000"/>
              </a:lnSpc>
              <a:spcBef>
                <a:spcPts val="0"/>
              </a:spcBef>
              <a:spcAft>
                <a:spcPts val="800"/>
              </a:spcAft>
              <a:buNone/>
            </a:pPr>
            <a:r>
              <a:rPr lang="en-US" sz="1400" b="1" u="sng" dirty="0" smtClean="0">
                <a:latin typeface="Calibri" panose="020F0502020204030204" pitchFamily="34" charset="0"/>
                <a:ea typeface="Calibri" panose="020F0502020204030204" pitchFamily="34" charset="0"/>
                <a:cs typeface="Times New Roman" panose="02020603050405020304" pitchFamily="18" charset="0"/>
              </a:rPr>
              <a:t>The </a:t>
            </a:r>
            <a:r>
              <a:rPr lang="en-US" sz="1400" b="1" u="sng" dirty="0">
                <a:latin typeface="Calibri" panose="020F0502020204030204" pitchFamily="34" charset="0"/>
                <a:ea typeface="Calibri" panose="020F0502020204030204" pitchFamily="34" charset="0"/>
                <a:cs typeface="Times New Roman" panose="02020603050405020304" pitchFamily="18" charset="0"/>
              </a:rPr>
              <a:t>Get Rich Quick </a:t>
            </a:r>
            <a:r>
              <a:rPr lang="en-US" sz="1400" b="1" u="sng" dirty="0" smtClean="0">
                <a:latin typeface="Calibri" panose="020F0502020204030204" pitchFamily="34" charset="0"/>
                <a:ea typeface="Calibri" panose="020F0502020204030204" pitchFamily="34" charset="0"/>
                <a:cs typeface="Times New Roman" panose="02020603050405020304" pitchFamily="18" charset="0"/>
              </a:rPr>
              <a:t>Club</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cs typeface="Times New Roman" panose="02020603050405020304" pitchFamily="18" charset="0"/>
              </a:rPr>
              <a:t> - by Dan Gutman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buNone/>
            </a:pPr>
            <a:r>
              <a:rPr lang="en-US" sz="1400" dirty="0" smtClean="0"/>
              <a:t>		</a:t>
            </a:r>
            <a:r>
              <a:rPr lang="en-US" sz="2000" dirty="0" smtClean="0"/>
              <a:t>There are  5 main characters  named </a:t>
            </a:r>
            <a:r>
              <a:rPr lang="en-US" sz="2000" dirty="0" smtClean="0"/>
              <a:t>Gina </a:t>
            </a:r>
            <a:r>
              <a:rPr lang="en-US" sz="2000" dirty="0" smtClean="0"/>
              <a:t>Tumolo </a:t>
            </a:r>
            <a:r>
              <a:rPr lang="en-US" sz="2000" dirty="0" smtClean="0"/>
              <a:t> who is eleven years old and loves </a:t>
            </a:r>
            <a:r>
              <a:rPr lang="en-US" sz="2000" dirty="0" smtClean="0"/>
              <a:t>money and wants nothing more than to make a million dollars this summer. </a:t>
            </a:r>
            <a:r>
              <a:rPr lang="en-US" sz="2000" dirty="0" smtClean="0"/>
              <a:t>Her best </a:t>
            </a:r>
            <a:r>
              <a:rPr lang="en-US" sz="2000" dirty="0" smtClean="0"/>
              <a:t>friend </a:t>
            </a:r>
            <a:r>
              <a:rPr lang="en-US" sz="2000" dirty="0" smtClean="0"/>
              <a:t>is Rob, Quincy, </a:t>
            </a:r>
            <a:r>
              <a:rPr lang="en-US" sz="2000" dirty="0" smtClean="0"/>
              <a:t>and </a:t>
            </a:r>
            <a:r>
              <a:rPr lang="en-US" sz="2000" dirty="0" smtClean="0"/>
              <a:t> her other two friends the </a:t>
            </a:r>
            <a:r>
              <a:rPr lang="en-US" sz="2000" dirty="0" smtClean="0"/>
              <a:t> </a:t>
            </a:r>
            <a:r>
              <a:rPr lang="en-US" sz="2000" dirty="0" smtClean="0"/>
              <a:t>Bogle twins, Eddie and Teddy who are eight years old.  The kids are  on summer vacation  and they are really bored.  They decide to create a business plan where they take a fake  photo of a garbage can and make it look like a UFO. First they tried  to sell it to </a:t>
            </a:r>
            <a:r>
              <a:rPr lang="en-US" sz="2000" u="sng" dirty="0" smtClean="0"/>
              <a:t>The National Truth</a:t>
            </a:r>
            <a:r>
              <a:rPr lang="en-US" sz="2000" dirty="0" smtClean="0"/>
              <a:t> but they turned  them down then they tried to sell it to </a:t>
            </a:r>
            <a:r>
              <a:rPr lang="en-US" sz="2000" u="sng" dirty="0" smtClean="0"/>
              <a:t>Farmington Journal</a:t>
            </a:r>
            <a:r>
              <a:rPr lang="en-US" sz="2000" dirty="0" smtClean="0"/>
              <a:t>. The </a:t>
            </a:r>
            <a:r>
              <a:rPr lang="en-US" sz="2000" u="sng" dirty="0" smtClean="0"/>
              <a:t>Farmington Journal </a:t>
            </a:r>
            <a:r>
              <a:rPr lang="en-US" sz="2000" dirty="0" smtClean="0"/>
              <a:t>gave the kids $15 million dollars  to buy the UFO picture.  However,  when Gina  went on TV she froze and couldn’t speak.  Then  Teddy and  Eddie started talking and made even more lies. In the  end  everybody found out they lied .Then they actually see one and they tell  </a:t>
            </a:r>
            <a:r>
              <a:rPr lang="en-US" sz="2000" u="sng" dirty="0" smtClean="0"/>
              <a:t>Farmington </a:t>
            </a:r>
            <a:r>
              <a:rPr lang="en-US" sz="2000" dirty="0" smtClean="0"/>
              <a:t>but they didn’t  believe Gina, Eddie, Teddy, Rob and Quincy.</a:t>
            </a:r>
            <a:endParaRPr lang="en-US" sz="2000" u="sng" dirty="0"/>
          </a:p>
        </p:txBody>
      </p:sp>
      <p:pic>
        <p:nvPicPr>
          <p:cNvPr id="6" name="Picture 5" descr="ufo.jpg"/>
          <p:cNvPicPr>
            <a:picLocks noChangeAspect="1"/>
          </p:cNvPicPr>
          <p:nvPr/>
        </p:nvPicPr>
        <p:blipFill>
          <a:blip r:embed="rId2" cstate="print"/>
          <a:stretch>
            <a:fillRect/>
          </a:stretch>
        </p:blipFill>
        <p:spPr>
          <a:xfrm>
            <a:off x="6508932" y="313508"/>
            <a:ext cx="4816566" cy="2286002"/>
          </a:xfrm>
          <a:prstGeom prst="rect">
            <a:avLst/>
          </a:prstGeom>
        </p:spPr>
      </p:pic>
    </p:spTree>
    <p:extLst>
      <p:ext uri="{BB962C8B-B14F-4D97-AF65-F5344CB8AC3E}">
        <p14:creationId xmlns:p14="http://schemas.microsoft.com/office/powerpoint/2010/main" xmlns="" val="2488455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Evaluation </a:t>
            </a:r>
            <a:endParaRPr lang="en-US" dirty="0"/>
          </a:p>
        </p:txBody>
      </p:sp>
      <p:sp>
        <p:nvSpPr>
          <p:cNvPr id="3" name="Content Placeholder 2"/>
          <p:cNvSpPr>
            <a:spLocks noGrp="1"/>
          </p:cNvSpPr>
          <p:nvPr>
            <p:ph idx="1"/>
          </p:nvPr>
        </p:nvSpPr>
        <p:spPr/>
        <p:txBody>
          <a:bodyPr/>
          <a:lstStyle/>
          <a:p>
            <a:r>
              <a:rPr lang="en-US" dirty="0" smtClean="0"/>
              <a:t>I really enjoyed this book because it is full of excitement, laughter and comedy.  I recommend that Ms. McElwee</a:t>
            </a:r>
            <a:r>
              <a:rPr lang="en-US" dirty="0" smtClean="0"/>
              <a:t>’s class reads </a:t>
            </a:r>
            <a:r>
              <a:rPr lang="en-US" u="sng" dirty="0" smtClean="0"/>
              <a:t>Get Rich Quick Club </a:t>
            </a:r>
            <a:r>
              <a:rPr lang="en-US" dirty="0" smtClean="0"/>
              <a:t>by Dan Gutman because they will find a lot of surprises in the story.   </a:t>
            </a:r>
            <a:endParaRPr lang="en-US" dirty="0"/>
          </a:p>
        </p:txBody>
      </p:sp>
      <p:pic>
        <p:nvPicPr>
          <p:cNvPr id="4" name="Picture 3" descr="children_laughing_on_lawn.jpg"/>
          <p:cNvPicPr>
            <a:picLocks noChangeAspect="1"/>
          </p:cNvPicPr>
          <p:nvPr/>
        </p:nvPicPr>
        <p:blipFill>
          <a:blip r:embed="rId2" cstate="print"/>
          <a:stretch>
            <a:fillRect/>
          </a:stretch>
        </p:blipFill>
        <p:spPr>
          <a:xfrm>
            <a:off x="796835" y="3513909"/>
            <a:ext cx="5055325" cy="2612571"/>
          </a:xfrm>
          <a:prstGeom prst="rect">
            <a:avLst/>
          </a:prstGeom>
        </p:spPr>
      </p:pic>
      <p:pic>
        <p:nvPicPr>
          <p:cNvPr id="5" name="Picture 4" descr="ufo1.jpg"/>
          <p:cNvPicPr>
            <a:picLocks noChangeAspect="1"/>
          </p:cNvPicPr>
          <p:nvPr/>
        </p:nvPicPr>
        <p:blipFill>
          <a:blip r:embed="rId3" cstate="print"/>
          <a:stretch>
            <a:fillRect/>
          </a:stretch>
        </p:blipFill>
        <p:spPr>
          <a:xfrm>
            <a:off x="6044837" y="3526971"/>
            <a:ext cx="5562600" cy="2625635"/>
          </a:xfrm>
          <a:prstGeom prst="rect">
            <a:avLst/>
          </a:prstGeom>
        </p:spPr>
      </p:pic>
    </p:spTree>
    <p:extLst>
      <p:ext uri="{BB962C8B-B14F-4D97-AF65-F5344CB8AC3E}">
        <p14:creationId xmlns:p14="http://schemas.microsoft.com/office/powerpoint/2010/main" xmlns="" val="744976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1045</TotalTime>
  <Words>127</Words>
  <Application>Microsoft Office PowerPoint</Application>
  <PresentationFormat>Custom</PresentationFormat>
  <Paragraphs>14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Vapor Trail</vt:lpstr>
      <vt:lpstr> </vt:lpstr>
      <vt:lpstr>Genre</vt:lpstr>
      <vt:lpstr>Setting</vt:lpstr>
      <vt:lpstr>summary</vt:lpstr>
      <vt:lpstr>Evaluation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Get Rich Quick Club The Get Rich Quick Club is about three guys and two girls who are from Maine that are on summer vacation.  The main characters for this novel are Quincy Biddle, Gina Tumolo, Rob Hunnicutt   , Edward A. Bogle   , and Theodore P. Bogle .They are the five kids who created the Get Rich Quick Club. It all started on a plain summer day because five kids were bored. They were all pitching in ideas of what to do. Then they thought why not make a club and that’s what they did.  They called it the Get Rich Quick Club because each word stared with the first initial in each of their names except Theodore and Edward because they could not think of a way to put their names in. Their goal was to get rich by the end of summer vacation. Then they had to think of a theme they thought of a UFO. So then Quincy got a camera they took a lot of pictures they had one shot left they had to make it count she was aiming until Eddie ran into her she shot the picture.  Quincy fell and started screaming at Eddie then Gina and Rob looked at the picture it was perfect!</dc:title>
  <dc:creator>123x</dc:creator>
  <cp:lastModifiedBy>Clarke</cp:lastModifiedBy>
  <cp:revision>23</cp:revision>
  <dcterms:created xsi:type="dcterms:W3CDTF">2014-03-07T15:42:56Z</dcterms:created>
  <dcterms:modified xsi:type="dcterms:W3CDTF">2014-03-23T14:29:57Z</dcterms:modified>
</cp:coreProperties>
</file>